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sldIdLst>
    <p:sldId id="261" r:id="rId2"/>
  </p:sldIdLst>
  <p:sldSz cx="7315200" cy="9144000"/>
  <p:notesSz cx="7077075" cy="9363075"/>
  <p:embeddedFontLst>
    <p:embeddedFont>
      <p:font typeface="Sweet Pea" panose="020B0604020202020204" charset="-128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KG Miss Kindy Chunky" panose="020B0604020202020204" charset="0"/>
      <p:regular r:id="rId10"/>
    </p:embeddedFont>
    <p:embeddedFont>
      <p:font typeface="KG Summer Storm Rough" panose="020B0604020202020204" charset="0"/>
      <p:regular r:id="rId11"/>
    </p:embeddedFont>
    <p:embeddedFont>
      <p:font typeface="LLElementary2" panose="020B0604020202020204" charset="0"/>
      <p:regular r:id="rId12"/>
    </p:embeddedFont>
  </p:embeddedFontLst>
  <p:defaultTextStyle>
    <a:defPPr>
      <a:defRPr lang="en-US"/>
    </a:defPPr>
    <a:lvl1pPr marL="0" algn="l" defTabSz="528980" rtl="0" eaLnBrk="1" latinLnBrk="0" hangingPunct="1">
      <a:defRPr sz="1041" kern="1200">
        <a:solidFill>
          <a:schemeClr val="tx1"/>
        </a:solidFill>
        <a:latin typeface="+mn-lt"/>
        <a:ea typeface="+mn-ea"/>
        <a:cs typeface="+mn-cs"/>
      </a:defRPr>
    </a:lvl1pPr>
    <a:lvl2pPr marL="264490" algn="l" defTabSz="528980" rtl="0" eaLnBrk="1" latinLnBrk="0" hangingPunct="1">
      <a:defRPr sz="1041" kern="1200">
        <a:solidFill>
          <a:schemeClr val="tx1"/>
        </a:solidFill>
        <a:latin typeface="+mn-lt"/>
        <a:ea typeface="+mn-ea"/>
        <a:cs typeface="+mn-cs"/>
      </a:defRPr>
    </a:lvl2pPr>
    <a:lvl3pPr marL="528980" algn="l" defTabSz="528980" rtl="0" eaLnBrk="1" latinLnBrk="0" hangingPunct="1">
      <a:defRPr sz="1041" kern="1200">
        <a:solidFill>
          <a:schemeClr val="tx1"/>
        </a:solidFill>
        <a:latin typeface="+mn-lt"/>
        <a:ea typeface="+mn-ea"/>
        <a:cs typeface="+mn-cs"/>
      </a:defRPr>
    </a:lvl3pPr>
    <a:lvl4pPr marL="793471" algn="l" defTabSz="528980" rtl="0" eaLnBrk="1" latinLnBrk="0" hangingPunct="1">
      <a:defRPr sz="1041" kern="1200">
        <a:solidFill>
          <a:schemeClr val="tx1"/>
        </a:solidFill>
        <a:latin typeface="+mn-lt"/>
        <a:ea typeface="+mn-ea"/>
        <a:cs typeface="+mn-cs"/>
      </a:defRPr>
    </a:lvl4pPr>
    <a:lvl5pPr marL="1057961" algn="l" defTabSz="528980" rtl="0" eaLnBrk="1" latinLnBrk="0" hangingPunct="1">
      <a:defRPr sz="1041" kern="1200">
        <a:solidFill>
          <a:schemeClr val="tx1"/>
        </a:solidFill>
        <a:latin typeface="+mn-lt"/>
        <a:ea typeface="+mn-ea"/>
        <a:cs typeface="+mn-cs"/>
      </a:defRPr>
    </a:lvl5pPr>
    <a:lvl6pPr marL="1322451" algn="l" defTabSz="528980" rtl="0" eaLnBrk="1" latinLnBrk="0" hangingPunct="1">
      <a:defRPr sz="1041" kern="1200">
        <a:solidFill>
          <a:schemeClr val="tx1"/>
        </a:solidFill>
        <a:latin typeface="+mn-lt"/>
        <a:ea typeface="+mn-ea"/>
        <a:cs typeface="+mn-cs"/>
      </a:defRPr>
    </a:lvl6pPr>
    <a:lvl7pPr marL="1586941" algn="l" defTabSz="528980" rtl="0" eaLnBrk="1" latinLnBrk="0" hangingPunct="1">
      <a:defRPr sz="1041" kern="1200">
        <a:solidFill>
          <a:schemeClr val="tx1"/>
        </a:solidFill>
        <a:latin typeface="+mn-lt"/>
        <a:ea typeface="+mn-ea"/>
        <a:cs typeface="+mn-cs"/>
      </a:defRPr>
    </a:lvl7pPr>
    <a:lvl8pPr marL="1851431" algn="l" defTabSz="528980" rtl="0" eaLnBrk="1" latinLnBrk="0" hangingPunct="1">
      <a:defRPr sz="1041" kern="1200">
        <a:solidFill>
          <a:schemeClr val="tx1"/>
        </a:solidFill>
        <a:latin typeface="+mn-lt"/>
        <a:ea typeface="+mn-ea"/>
        <a:cs typeface="+mn-cs"/>
      </a:defRPr>
    </a:lvl8pPr>
    <a:lvl9pPr marL="2115922" algn="l" defTabSz="528980" rtl="0" eaLnBrk="1" latinLnBrk="0" hangingPunct="1">
      <a:defRPr sz="104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1D351"/>
    <a:srgbClr val="E9457A"/>
    <a:srgbClr val="785CAA"/>
    <a:srgbClr val="B4B4B4"/>
    <a:srgbClr val="344C96"/>
    <a:srgbClr val="09B7DC"/>
    <a:srgbClr val="78CB7B"/>
    <a:srgbClr val="F2D155"/>
    <a:srgbClr val="785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60" d="100"/>
          <a:sy n="60" d="100"/>
        </p:scale>
        <p:origin x="175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496484"/>
            <a:ext cx="6217920" cy="3183467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1B40-259D-4FA2-A413-26AF32D087B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B731-1C25-4B03-903F-1548C363A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41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1B40-259D-4FA2-A413-26AF32D087B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B731-1C25-4B03-903F-1548C363A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1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1B40-259D-4FA2-A413-26AF32D087B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B731-1C25-4B03-903F-1548C363A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1B40-259D-4FA2-A413-26AF32D087B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B731-1C25-4B03-903F-1548C363A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16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279653"/>
            <a:ext cx="6309360" cy="380364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119286"/>
            <a:ext cx="6309360" cy="2000249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1B40-259D-4FA2-A413-26AF32D087B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B731-1C25-4B03-903F-1548C363A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5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1B40-259D-4FA2-A413-26AF32D087B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B731-1C25-4B03-903F-1548C363A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4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86836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241551"/>
            <a:ext cx="3094672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1B40-259D-4FA2-A413-26AF32D087B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B731-1C25-4B03-903F-1548C363A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41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1B40-259D-4FA2-A413-26AF32D087B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B731-1C25-4B03-903F-1548C363A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3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1B40-259D-4FA2-A413-26AF32D087B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B731-1C25-4B03-903F-1548C363A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06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316569"/>
            <a:ext cx="3703320" cy="6498167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1B40-259D-4FA2-A413-26AF32D087B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B731-1C25-4B03-903F-1548C363A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40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316569"/>
            <a:ext cx="3703320" cy="6498167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1B40-259D-4FA2-A413-26AF32D087B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B731-1C25-4B03-903F-1548C363A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5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486836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41B40-259D-4FA2-A413-26AF32D087B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8475136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CB731-1C25-4B03-903F-1548C363A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6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6145"/>
            <a:ext cx="7464585" cy="930014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94554" y="2372420"/>
            <a:ext cx="5215646" cy="1615827"/>
          </a:xfrm>
          <a:prstGeom prst="rect">
            <a:avLst/>
          </a:prstGeom>
          <a:noFill/>
          <a:ln w="57150">
            <a:solidFill>
              <a:srgbClr val="785BAD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I would like to take a moment and introduce myself.  My name is Shawn Bennison.  I have taught at Monte Cristo Elementary for 14 years.  In those twelve years I have taught 1</a:t>
            </a:r>
            <a:r>
              <a:rPr lang="en-US" sz="1100" baseline="3000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st</a:t>
            </a:r>
            <a:r>
              <a:rPr lang="en-US" sz="110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 grade, ECEAP Preschool, and 3</a:t>
            </a:r>
            <a:r>
              <a:rPr lang="en-US" sz="1100" baseline="3000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rd</a:t>
            </a:r>
            <a:r>
              <a:rPr lang="en-US" sz="110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 grade.  I have been married for 34 years to my husband, Scott.  We have a 26 year old son, Weston and a 24 year old daughter, Laura. On my off time, I like to spend time with my family, friends, and time on our boat.  I am very excited to have your child this year and look forward to getting to know your family.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0" y="1955084"/>
            <a:ext cx="7661189" cy="405881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2300" dirty="0">
                <a:ln w="0"/>
                <a:effectLst>
                  <a:glow rad="101600">
                    <a:srgbClr val="785BAD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T</a:t>
            </a:r>
            <a:r>
              <a:rPr lang="en-US" sz="2300" dirty="0">
                <a:ln w="0"/>
                <a:effectLst>
                  <a:glow rad="101600">
                    <a:srgbClr val="E9457A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h</a:t>
            </a:r>
            <a:r>
              <a:rPr lang="en-US" sz="2300" dirty="0">
                <a:ln w="0"/>
                <a:effectLst>
                  <a:glow rad="101600">
                    <a:srgbClr val="F2D155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e</a:t>
            </a:r>
            <a:r>
              <a:rPr lang="en-US" sz="2300" dirty="0">
                <a:ln w="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 </a:t>
            </a:r>
            <a:r>
              <a:rPr lang="en-US" sz="2300" dirty="0">
                <a:ln w="0"/>
                <a:effectLst>
                  <a:glow rad="101600">
                    <a:srgbClr val="78CB7B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B</a:t>
            </a:r>
            <a:r>
              <a:rPr lang="en-US" sz="2300" dirty="0">
                <a:ln w="0"/>
                <a:effectLst>
                  <a:glow rad="101600">
                    <a:srgbClr val="09B7DC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a</a:t>
            </a:r>
            <a:r>
              <a:rPr lang="en-US" sz="2300" dirty="0">
                <a:ln w="0"/>
                <a:effectLst>
                  <a:glow rad="101600">
                    <a:srgbClr val="344C96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s</a:t>
            </a:r>
            <a:r>
              <a:rPr lang="en-US" sz="2300" dirty="0">
                <a:ln w="0"/>
                <a:effectLst>
                  <a:glow rad="101600">
                    <a:srgbClr val="B4B4B4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i</a:t>
            </a:r>
            <a:r>
              <a:rPr lang="en-US" sz="2300" dirty="0">
                <a:ln w="0"/>
                <a:effectLst>
                  <a:glow rad="101600">
                    <a:srgbClr val="785CAA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c</a:t>
            </a:r>
            <a:r>
              <a:rPr lang="en-US" sz="2300" dirty="0">
                <a:ln w="0"/>
                <a:effectLst>
                  <a:glow rad="101600">
                    <a:srgbClr val="E9457A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s</a:t>
            </a:r>
            <a:r>
              <a:rPr lang="en-US" sz="2300" dirty="0">
                <a:ln w="0"/>
                <a:effectLst>
                  <a:glow rad="101600">
                    <a:srgbClr val="F1D35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!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4554" y="4183704"/>
            <a:ext cx="3784322" cy="35971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2000" dirty="0">
                <a:ln w="0"/>
                <a:effectLst>
                  <a:glow rad="101600">
                    <a:srgbClr val="785BAD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M</a:t>
            </a:r>
            <a:r>
              <a:rPr lang="en-US" sz="2000" dirty="0">
                <a:ln w="0"/>
                <a:effectLst>
                  <a:glow rad="101600">
                    <a:srgbClr val="E9457A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Y </a:t>
            </a:r>
            <a:r>
              <a:rPr lang="en-US" sz="2000" dirty="0">
                <a:ln w="0"/>
                <a:effectLst>
                  <a:glow rad="101600">
                    <a:srgbClr val="F2D155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E</a:t>
            </a:r>
            <a:r>
              <a:rPr lang="en-US" sz="2000" dirty="0">
                <a:ln w="0"/>
                <a:effectLst>
                  <a:glow rad="101600">
                    <a:srgbClr val="78CB7B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D</a:t>
            </a:r>
            <a:r>
              <a:rPr lang="en-US" sz="2000" dirty="0">
                <a:ln w="0"/>
                <a:effectLst>
                  <a:glow rad="101600">
                    <a:srgbClr val="09B7DC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U</a:t>
            </a:r>
            <a:r>
              <a:rPr lang="en-US" sz="2000" dirty="0">
                <a:ln w="0"/>
                <a:effectLst>
                  <a:glow rad="101600">
                    <a:srgbClr val="344C96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C</a:t>
            </a:r>
            <a:r>
              <a:rPr lang="en-US" sz="2000" dirty="0">
                <a:ln w="0"/>
                <a:effectLst>
                  <a:glow rad="101600">
                    <a:srgbClr val="B4B4B4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A</a:t>
            </a:r>
            <a:r>
              <a:rPr lang="en-US" sz="2000" dirty="0">
                <a:ln w="0"/>
                <a:effectLst>
                  <a:glow rad="101600">
                    <a:srgbClr val="785CAA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T</a:t>
            </a:r>
            <a:r>
              <a:rPr lang="en-US" sz="2000" dirty="0">
                <a:ln w="0"/>
                <a:effectLst>
                  <a:glow rad="101600">
                    <a:srgbClr val="E9457A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I</a:t>
            </a:r>
            <a:r>
              <a:rPr lang="en-US" sz="2000" dirty="0">
                <a:ln w="0"/>
                <a:effectLst>
                  <a:glow rad="101600">
                    <a:srgbClr val="F1D35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O</a:t>
            </a:r>
            <a:r>
              <a:rPr lang="en-US" sz="2000" dirty="0">
                <a:ln w="0"/>
                <a:effectLst>
                  <a:glow rad="101600">
                    <a:srgbClr val="78CB7B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N</a:t>
            </a:r>
            <a:r>
              <a:rPr lang="en-US" sz="2000" dirty="0">
                <a:ln w="0"/>
                <a:effectLst>
                  <a:glow rad="101600">
                    <a:srgbClr val="09B7DC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!</a:t>
            </a:r>
            <a:endParaRPr lang="en-US" sz="2000" dirty="0">
              <a:ln w="0"/>
              <a:effectLst>
                <a:glow rad="101600">
                  <a:srgbClr val="F1D35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ummer Storm Rough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3761" y="4699722"/>
            <a:ext cx="3804855" cy="2246769"/>
          </a:xfrm>
          <a:prstGeom prst="rect">
            <a:avLst/>
          </a:prstGeom>
          <a:noFill/>
          <a:ln w="57150">
            <a:solidFill>
              <a:srgbClr val="78CB7D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I grew up in Snohomish and graduated in 1984 from SHS.  After having a photography business with my husband, I went back to school in 2002 to follow my dream of teaching.  I graduated from Western Washington University in 2005.  My future goal is to go back to receive my Masters in Education in the next few years.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94555" y="7403434"/>
            <a:ext cx="2833500" cy="421270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2400" dirty="0">
                <a:ln w="0"/>
                <a:effectLst>
                  <a:glow rad="101600">
                    <a:srgbClr val="785BAD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C</a:t>
            </a:r>
            <a:r>
              <a:rPr lang="en-US" sz="2400" dirty="0">
                <a:ln w="0"/>
                <a:effectLst>
                  <a:glow rad="101600">
                    <a:srgbClr val="E9457A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O</a:t>
            </a:r>
            <a:r>
              <a:rPr lang="en-US" sz="2400" dirty="0">
                <a:ln w="0"/>
                <a:effectLst>
                  <a:glow rad="101600">
                    <a:srgbClr val="F2D155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N</a:t>
            </a:r>
            <a:r>
              <a:rPr lang="en-US" sz="2400" dirty="0">
                <a:ln w="0"/>
                <a:effectLst>
                  <a:glow rad="101600">
                    <a:srgbClr val="78CB7B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T</a:t>
            </a:r>
            <a:r>
              <a:rPr lang="en-US" sz="2400" dirty="0">
                <a:ln w="0"/>
                <a:effectLst>
                  <a:glow rad="101600">
                    <a:srgbClr val="09B7DC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A</a:t>
            </a:r>
            <a:r>
              <a:rPr lang="en-US" sz="2400" dirty="0">
                <a:ln w="0"/>
                <a:effectLst>
                  <a:glow rad="101600">
                    <a:srgbClr val="344C96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C</a:t>
            </a:r>
            <a:r>
              <a:rPr lang="en-US" sz="2400" dirty="0">
                <a:ln w="0"/>
                <a:effectLst>
                  <a:glow rad="101600">
                    <a:srgbClr val="B4B4B4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T </a:t>
            </a:r>
            <a:r>
              <a:rPr lang="en-US" sz="2400" dirty="0">
                <a:ln w="0"/>
                <a:effectLst>
                  <a:glow rad="101600">
                    <a:srgbClr val="785CAA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M</a:t>
            </a:r>
            <a:r>
              <a:rPr lang="en-US" sz="2400" dirty="0">
                <a:ln w="0"/>
                <a:effectLst>
                  <a:glow rad="101600">
                    <a:srgbClr val="E9457A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E</a:t>
            </a:r>
            <a:r>
              <a:rPr lang="en-US" sz="2400" dirty="0">
                <a:ln w="0"/>
                <a:effectLst>
                  <a:glow rad="101600">
                    <a:srgbClr val="F1D35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!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5524" y="7915637"/>
            <a:ext cx="2862531" cy="646331"/>
          </a:xfrm>
          <a:prstGeom prst="rect">
            <a:avLst/>
          </a:prstGeom>
          <a:noFill/>
          <a:ln w="57150">
            <a:solidFill>
              <a:srgbClr val="08B7DD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KG Miss Kindy Chunky" panose="02000000000000000000" pitchFamily="2" charset="0"/>
                <a:ea typeface="LLElementary2" panose="02000603000000000000" pitchFamily="2" charset="0"/>
              </a:rPr>
              <a:t>Email</a:t>
            </a:r>
            <a:r>
              <a:rPr lang="en-US" sz="90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: sbennison@gfalls.wednet.edu</a:t>
            </a:r>
          </a:p>
          <a:p>
            <a:r>
              <a:rPr lang="en-US" sz="900" b="1" dirty="0">
                <a:latin typeface="KG Miss Kindy Chunky" panose="02000000000000000000" pitchFamily="2" charset="0"/>
                <a:ea typeface="LLElementary2" panose="02000603000000000000" pitchFamily="2" charset="0"/>
              </a:rPr>
              <a:t>Class</a:t>
            </a:r>
            <a:r>
              <a:rPr lang="en-US" sz="90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 </a:t>
            </a:r>
            <a:r>
              <a:rPr lang="en-US" sz="900" b="1" dirty="0">
                <a:latin typeface="KG Miss Kindy Chunky" panose="02000000000000000000" pitchFamily="2" charset="0"/>
                <a:ea typeface="LLElementary2" panose="02000603000000000000" pitchFamily="2" charset="0"/>
              </a:rPr>
              <a:t>Phone</a:t>
            </a:r>
            <a:r>
              <a:rPr lang="en-US" sz="90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 </a:t>
            </a:r>
            <a:r>
              <a:rPr lang="en-US" sz="900" b="1" dirty="0">
                <a:latin typeface="KG Miss Kindy Chunky" panose="02000000000000000000" pitchFamily="2" charset="0"/>
                <a:ea typeface="LLElementary2" panose="02000603000000000000" pitchFamily="2" charset="0"/>
              </a:rPr>
              <a:t>Number</a:t>
            </a:r>
            <a:r>
              <a:rPr lang="en-US" sz="90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: ((360) 2834425</a:t>
            </a:r>
          </a:p>
          <a:p>
            <a:r>
              <a:rPr lang="en-US" sz="90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You can also write a note in your child’s daily schedule.</a:t>
            </a:r>
          </a:p>
        </p:txBody>
      </p:sp>
      <p:pic>
        <p:nvPicPr>
          <p:cNvPr id="47" name="Picture 8" descr="http://openclipart.org/image/800px/svg_to_png/174008/contact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673" y="7669654"/>
            <a:ext cx="1597077" cy="131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4874770" y="5123561"/>
            <a:ext cx="2271988" cy="328937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1800" dirty="0">
                <a:ln w="0"/>
                <a:effectLst>
                  <a:glow rad="101600">
                    <a:srgbClr val="785BAD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M</a:t>
            </a:r>
            <a:r>
              <a:rPr lang="en-US" sz="1800" dirty="0">
                <a:ln w="0"/>
                <a:effectLst>
                  <a:glow rad="101600">
                    <a:srgbClr val="E9457A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Y </a:t>
            </a:r>
            <a:r>
              <a:rPr lang="en-US" sz="1800" dirty="0">
                <a:ln w="0"/>
                <a:effectLst>
                  <a:glow rad="101600">
                    <a:srgbClr val="F2D155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F</a:t>
            </a:r>
            <a:r>
              <a:rPr lang="en-US" sz="1800" dirty="0">
                <a:ln w="0"/>
                <a:effectLst>
                  <a:glow rad="101600">
                    <a:srgbClr val="78CB7B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A</a:t>
            </a:r>
            <a:r>
              <a:rPr lang="en-US" sz="1800" dirty="0">
                <a:ln w="0"/>
                <a:effectLst>
                  <a:glow rad="101600">
                    <a:srgbClr val="09B7DC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V</a:t>
            </a:r>
            <a:r>
              <a:rPr lang="en-US" sz="1800" dirty="0">
                <a:ln w="0"/>
                <a:effectLst>
                  <a:glow rad="101600">
                    <a:srgbClr val="344C96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O</a:t>
            </a:r>
            <a:r>
              <a:rPr lang="en-US" sz="1800" dirty="0">
                <a:ln w="0"/>
                <a:effectLst>
                  <a:glow rad="101600">
                    <a:srgbClr val="B4B4B4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R</a:t>
            </a:r>
            <a:r>
              <a:rPr lang="en-US" sz="1800" dirty="0">
                <a:ln w="0"/>
                <a:effectLst>
                  <a:glow rad="101600">
                    <a:srgbClr val="785CAA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I</a:t>
            </a:r>
            <a:r>
              <a:rPr lang="en-US" sz="1800" dirty="0">
                <a:ln w="0"/>
                <a:effectLst>
                  <a:glow rad="101600">
                    <a:srgbClr val="E9457A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T</a:t>
            </a:r>
            <a:r>
              <a:rPr lang="en-US" sz="1800" dirty="0">
                <a:ln w="0"/>
                <a:effectLst>
                  <a:glow rad="101600">
                    <a:srgbClr val="F1D35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E</a:t>
            </a:r>
            <a:r>
              <a:rPr lang="en-US" sz="1800" dirty="0">
                <a:ln w="0"/>
                <a:effectLst>
                  <a:glow rad="101600">
                    <a:srgbClr val="78CB7B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S</a:t>
            </a:r>
            <a:r>
              <a:rPr lang="en-US" sz="1800" dirty="0">
                <a:ln w="0"/>
                <a:effectLst>
                  <a:glow rad="101600">
                    <a:srgbClr val="09B7DC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!</a:t>
            </a:r>
            <a:endParaRPr lang="en-US" sz="1800" dirty="0">
              <a:ln w="0"/>
              <a:effectLst>
                <a:glow rad="101600">
                  <a:srgbClr val="F1D35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ummer Storm Rough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3" t="13892" r="-405" b="28002"/>
          <a:stretch/>
        </p:blipFill>
        <p:spPr>
          <a:xfrm>
            <a:off x="5532559" y="1282771"/>
            <a:ext cx="1336314" cy="1750505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49" name="TextBox 48"/>
          <p:cNvSpPr txBox="1"/>
          <p:nvPr/>
        </p:nvSpPr>
        <p:spPr>
          <a:xfrm>
            <a:off x="4934726" y="5522674"/>
            <a:ext cx="2098222" cy="3100849"/>
          </a:xfrm>
          <a:prstGeom prst="rect">
            <a:avLst/>
          </a:prstGeom>
          <a:noFill/>
          <a:ln w="57150">
            <a:solidFill>
              <a:srgbClr val="E94579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115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Food: Pizza</a:t>
            </a:r>
          </a:p>
          <a:p>
            <a:r>
              <a:rPr lang="en-US" sz="115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Movie: Momma Mia</a:t>
            </a:r>
          </a:p>
          <a:p>
            <a:r>
              <a:rPr lang="en-US" sz="115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Book: Little House on the Prairie</a:t>
            </a:r>
          </a:p>
          <a:p>
            <a:r>
              <a:rPr lang="en-US" sz="115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Color: Pink</a:t>
            </a:r>
          </a:p>
          <a:p>
            <a:r>
              <a:rPr lang="en-US" sz="115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Drink: Diet Pepsi</a:t>
            </a:r>
          </a:p>
          <a:p>
            <a:r>
              <a:rPr lang="en-US" sz="115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Season: Spring</a:t>
            </a:r>
          </a:p>
          <a:p>
            <a:r>
              <a:rPr lang="en-US" sz="115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Sports: Football</a:t>
            </a:r>
          </a:p>
          <a:p>
            <a:r>
              <a:rPr lang="en-US" sz="115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Fast Food: Taco Time</a:t>
            </a:r>
          </a:p>
          <a:p>
            <a:r>
              <a:rPr lang="en-US" sz="115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Singer: Chris Tomlin</a:t>
            </a:r>
          </a:p>
          <a:p>
            <a:r>
              <a:rPr lang="en-US" sz="115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Hobby: Walking</a:t>
            </a:r>
          </a:p>
          <a:p>
            <a:r>
              <a:rPr lang="en-US" sz="115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Subject: Math</a:t>
            </a:r>
          </a:p>
          <a:p>
            <a:r>
              <a:rPr lang="en-US" sz="115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Store: Target</a:t>
            </a:r>
          </a:p>
          <a:p>
            <a:r>
              <a:rPr lang="en-US" sz="115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Dessert: Blackberry pie</a:t>
            </a:r>
          </a:p>
          <a:p>
            <a:r>
              <a:rPr lang="en-US" sz="115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Candy: Payday</a:t>
            </a:r>
          </a:p>
          <a:p>
            <a:r>
              <a:rPr lang="en-US" sz="115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Restaurant: Red Robin</a:t>
            </a:r>
          </a:p>
          <a:p>
            <a:r>
              <a:rPr lang="en-US" sz="115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Flower: Roses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-24058" y="1432835"/>
            <a:ext cx="3640868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dirty="0">
                <a:ln w="0"/>
                <a:effectLst>
                  <a:glow rad="101600">
                    <a:srgbClr val="FFFFFF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weet Pea" pitchFamily="2" charset="-128"/>
                <a:ea typeface="Sweet Pea" pitchFamily="2" charset="-128"/>
                <a:cs typeface="Sweet Pea" pitchFamily="2" charset="-128"/>
              </a:rPr>
              <a:t>Mrs. Shawn Bennison</a:t>
            </a:r>
            <a:endParaRPr lang="en-US" sz="3400" b="0" cap="none" spc="0" dirty="0">
              <a:ln w="0"/>
              <a:solidFill>
                <a:schemeClr val="tx1"/>
              </a:solidFill>
              <a:effectLst>
                <a:glow rad="101600">
                  <a:srgbClr val="FFFFFF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weet Pea" pitchFamily="2" charset="-128"/>
              <a:ea typeface="Sweet Pea" pitchFamily="2" charset="-128"/>
              <a:cs typeface="Sweet Pea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1864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1504</TotalTime>
  <Words>285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Sweet Pea</vt:lpstr>
      <vt:lpstr>LLElementary2</vt:lpstr>
      <vt:lpstr>KG Summer Storm Rough</vt:lpstr>
      <vt:lpstr>Calibri Light</vt:lpstr>
      <vt:lpstr>KG Miss Kindy Chunky</vt:lpstr>
      <vt:lpstr>Office Theme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 DeRoche</dc:creator>
  <cp:lastModifiedBy>Shawn Bennison</cp:lastModifiedBy>
  <cp:revision>65</cp:revision>
  <cp:lastPrinted>2021-08-25T00:53:36Z</cp:lastPrinted>
  <dcterms:created xsi:type="dcterms:W3CDTF">2014-08-04T18:27:05Z</dcterms:created>
  <dcterms:modified xsi:type="dcterms:W3CDTF">2021-09-08T22:30:46Z</dcterms:modified>
</cp:coreProperties>
</file>